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21" r:id="rId2"/>
    <p:sldId id="315" r:id="rId3"/>
    <p:sldId id="326" r:id="rId4"/>
    <p:sldId id="353" r:id="rId5"/>
    <p:sldId id="363" r:id="rId6"/>
    <p:sldId id="334" r:id="rId7"/>
    <p:sldId id="354" r:id="rId8"/>
    <p:sldId id="339" r:id="rId9"/>
    <p:sldId id="355" r:id="rId10"/>
    <p:sldId id="342" r:id="rId11"/>
    <p:sldId id="35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1" autoAdjust="0"/>
    <p:restoredTop sz="94638" autoAdjust="0"/>
  </p:normalViewPr>
  <p:slideViewPr>
    <p:cSldViewPr>
      <p:cViewPr>
        <p:scale>
          <a:sx n="130" d="100"/>
          <a:sy n="130" d="100"/>
        </p:scale>
        <p:origin x="-1074" y="3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9565D-242A-4BDC-9014-2D5A52A7F88C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B04FED-ECE4-4121-B7C9-F8AAE223164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7475" y="950913"/>
            <a:ext cx="6319838" cy="4740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9854" indent="-2875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3376" indent="-23035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5681" indent="-23035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7984" indent="-23035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5522" indent="-2303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93060" indent="-2303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50598" indent="-2303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08135" indent="-2303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30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0E9581-C474-4F56-9550-9311A09F26D7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308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52967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7475" y="950913"/>
            <a:ext cx="6319838" cy="4740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9854" indent="-2875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3376" indent="-23035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5681" indent="-23035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7984" indent="-23035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5522" indent="-2303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93060" indent="-2303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50598" indent="-2303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08135" indent="-2303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30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0E9581-C474-4F56-9550-9311A09F26D7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308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52967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7475" y="950913"/>
            <a:ext cx="6319838" cy="4740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9854" indent="-2875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3376" indent="-23035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5681" indent="-23035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7984" indent="-23035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5522" indent="-2303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93060" indent="-2303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50598" indent="-2303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08135" indent="-2303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30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0E9581-C474-4F56-9550-9311A09F26D7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308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5296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7475" y="950913"/>
            <a:ext cx="6319838" cy="4740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9854" indent="-2875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3376" indent="-23035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5681" indent="-23035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7984" indent="-23035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5522" indent="-2303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93060" indent="-2303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50598" indent="-2303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08135" indent="-2303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30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0E9581-C474-4F56-9550-9311A09F26D7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308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5296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7475" y="950913"/>
            <a:ext cx="6319838" cy="4740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9854" indent="-2875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3376" indent="-23035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5681" indent="-23035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7984" indent="-23035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5522" indent="-2303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93060" indent="-2303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50598" indent="-2303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08135" indent="-2303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30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0E9581-C474-4F56-9550-9311A09F26D7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308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5296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7475" y="950913"/>
            <a:ext cx="6319838" cy="4740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9854" indent="-2875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3376" indent="-23035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5681" indent="-23035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7984" indent="-23035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5522" indent="-2303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93060" indent="-2303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50598" indent="-2303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08135" indent="-2303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30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0E9581-C474-4F56-9550-9311A09F26D7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308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52967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7475" y="950913"/>
            <a:ext cx="6319838" cy="4740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9854" indent="-2875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3376" indent="-23035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5681" indent="-23035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7984" indent="-23035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5522" indent="-2303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93060" indent="-2303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50598" indent="-2303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08135" indent="-2303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30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0E9581-C474-4F56-9550-9311A09F26D7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308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52967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7475" y="950913"/>
            <a:ext cx="6319838" cy="4740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9854" indent="-2875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3376" indent="-23035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5681" indent="-23035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7984" indent="-23035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5522" indent="-2303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93060" indent="-2303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50598" indent="-2303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08135" indent="-2303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30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0E9581-C474-4F56-9550-9311A09F26D7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308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52967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7475" y="950913"/>
            <a:ext cx="6319838" cy="4740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9854" indent="-2875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3376" indent="-23035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5681" indent="-23035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7984" indent="-23035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5522" indent="-2303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93060" indent="-2303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50598" indent="-2303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08135" indent="-2303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30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0E9581-C474-4F56-9550-9311A09F26D7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308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52967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7475" y="950913"/>
            <a:ext cx="6319838" cy="4740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9854" indent="-2875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3376" indent="-23035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5681" indent="-23035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7984" indent="-23035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5522" indent="-2303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93060" indent="-2303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50598" indent="-2303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08135" indent="-2303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30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0E9581-C474-4F56-9550-9311A09F26D7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308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52967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7475" y="950913"/>
            <a:ext cx="6319838" cy="4740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9854" indent="-2875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3376" indent="-23035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5681" indent="-23035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7984" indent="-23035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5522" indent="-2303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93060" indent="-2303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50598" indent="-2303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08135" indent="-2303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30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0E9581-C474-4F56-9550-9311A09F26D7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308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5296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2"/>
          <p:cNvSpPr/>
          <p:nvPr/>
        </p:nvSpPr>
        <p:spPr>
          <a:xfrm>
            <a:off x="6790" y="2411492"/>
            <a:ext cx="9144000" cy="37353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3" name="Прямоугольник 8"/>
          <p:cNvSpPr/>
          <p:nvPr/>
        </p:nvSpPr>
        <p:spPr>
          <a:xfrm>
            <a:off x="0" y="1588"/>
            <a:ext cx="9144000" cy="241300"/>
          </a:xfrm>
          <a:prstGeom prst="rect">
            <a:avLst/>
          </a:prstGeom>
          <a:solidFill>
            <a:srgbClr val="33428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84F9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6" name="Прямоугольник 11"/>
          <p:cNvSpPr/>
          <p:nvPr/>
        </p:nvSpPr>
        <p:spPr>
          <a:xfrm>
            <a:off x="0" y="293691"/>
            <a:ext cx="9144000" cy="46037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DA124A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7" name="Прямоугольник 12"/>
          <p:cNvSpPr/>
          <p:nvPr/>
        </p:nvSpPr>
        <p:spPr>
          <a:xfrm>
            <a:off x="-178593" y="6502401"/>
            <a:ext cx="9401174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20" name="Picture 2" descr="X:\Коробко\Доклады\Коллегия 23.03.2022 14-00\Логотип утвержден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900" y="253499"/>
            <a:ext cx="873099" cy="655222"/>
          </a:xfrm>
          <a:prstGeom prst="rect">
            <a:avLst/>
          </a:prstGeom>
          <a:noFill/>
        </p:spPr>
      </p:pic>
      <p:pic>
        <p:nvPicPr>
          <p:cNvPr id="18" name="Picture 2" descr="C:\Users\pelipenkoig\Desktop\SJpBZmE1dZCgCe31Au5p7lngXrFAwSYWrMUOvPqNsqkUAacJ_iHBkkHUcmmM22INxsh0cOeV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404664"/>
            <a:ext cx="688841" cy="648072"/>
          </a:xfrm>
          <a:prstGeom prst="rect">
            <a:avLst/>
          </a:prstGeom>
          <a:noFill/>
        </p:spPr>
      </p:pic>
      <p:sp>
        <p:nvSpPr>
          <p:cNvPr id="21" name="Скругленный прямоугольник 20"/>
          <p:cNvSpPr/>
          <p:nvPr/>
        </p:nvSpPr>
        <p:spPr>
          <a:xfrm>
            <a:off x="0" y="2420888"/>
            <a:ext cx="9144000" cy="3744416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Реализация проектов по улучшению с использованием методов бережливого производства</a:t>
            </a:r>
            <a:endParaRPr lang="ru-RU" sz="4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 bwMode="auto">
          <a:xfrm>
            <a:off x="971600" y="1268760"/>
            <a:ext cx="7128792" cy="1142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 anchor="ctr"/>
          <a:lstStyle>
            <a:defPPr>
              <a:defRPr lang="ru-RU"/>
            </a:defPPr>
            <a:lvl1pPr indent="0" algn="ctr" defTabSz="957303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Georgia" pitchFamily="18" charset="0"/>
              </a:defRPr>
            </a:lvl1pPr>
            <a:lvl2pPr marL="742932" indent="-285744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/>
            </a:lvl2pPr>
            <a:lvl3pPr marL="1142971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/>
            </a:lvl3pPr>
            <a:lvl4pPr marL="1600160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/>
            </a:lvl4pPr>
            <a:lvl5pPr marL="2057349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5pPr>
            <a:lvl6pPr marL="2514537" indent="-228594" defTabSz="914377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726" indent="-228594" defTabSz="914377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8914" indent="-228594" defTabSz="914377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103" indent="-228594" defTabSz="914377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marL="0" marR="0" lvl="0" indent="0" algn="ctr" defTabSz="957303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altLang="ru-RU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ГБУЗ</a:t>
            </a:r>
            <a:r>
              <a:rPr lang="ru-RU" alt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 «Медицинский информационно-аналитический центр </a:t>
            </a:r>
            <a:r>
              <a:rPr lang="ru-RU" altLang="ru-RU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МЗ</a:t>
            </a:r>
            <a:r>
              <a:rPr lang="ru-RU" alt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РА»</a:t>
            </a:r>
            <a:endParaRPr lang="ru-RU" altLang="ru-RU" sz="28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522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8"/>
          <p:cNvSpPr/>
          <p:nvPr/>
        </p:nvSpPr>
        <p:spPr>
          <a:xfrm>
            <a:off x="0" y="1588"/>
            <a:ext cx="9144000" cy="241300"/>
          </a:xfrm>
          <a:prstGeom prst="rect">
            <a:avLst/>
          </a:prstGeom>
          <a:solidFill>
            <a:srgbClr val="33428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84F9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6" name="Прямоугольник 11"/>
          <p:cNvSpPr/>
          <p:nvPr/>
        </p:nvSpPr>
        <p:spPr>
          <a:xfrm>
            <a:off x="0" y="293691"/>
            <a:ext cx="9144000" cy="46037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DA124A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7" name="Прямоугольник 12"/>
          <p:cNvSpPr/>
          <p:nvPr/>
        </p:nvSpPr>
        <p:spPr>
          <a:xfrm>
            <a:off x="-1" y="6502401"/>
            <a:ext cx="9222581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20" name="Picture 2" descr="X:\Коробко\Доклады\Коллегия 23.03.2022 14-00\Логотип утвержден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1412" y="253498"/>
            <a:ext cx="1242588" cy="932507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395536" y="1340768"/>
            <a:ext cx="259228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482" name="Picture 2" descr="C:\Users\pelipenkoig\Downloads\2022-09-20_16-40-5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1124744"/>
            <a:ext cx="7874475" cy="5328592"/>
          </a:xfrm>
          <a:prstGeom prst="rect">
            <a:avLst/>
          </a:prstGeom>
          <a:noFill/>
        </p:spPr>
      </p:pic>
      <p:pic>
        <p:nvPicPr>
          <p:cNvPr id="11" name="Picture 2" descr="C:\Users\pelipenkoig\Desktop\SJpBZmE1dZCgCe31Au5p7lngXrFAwSYWrMUOvPqNsqkUAacJ_iHBkkHUcmmM22INxsh0cOeV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404664"/>
            <a:ext cx="964207" cy="948123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051720" y="476672"/>
            <a:ext cx="4968552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Стандартная операционная карта (СОК)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522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8"/>
          <p:cNvSpPr/>
          <p:nvPr/>
        </p:nvSpPr>
        <p:spPr>
          <a:xfrm>
            <a:off x="0" y="1588"/>
            <a:ext cx="9144000" cy="241300"/>
          </a:xfrm>
          <a:prstGeom prst="rect">
            <a:avLst/>
          </a:prstGeom>
          <a:solidFill>
            <a:srgbClr val="33428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84F9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6" name="Прямоугольник 11"/>
          <p:cNvSpPr/>
          <p:nvPr/>
        </p:nvSpPr>
        <p:spPr>
          <a:xfrm>
            <a:off x="0" y="293691"/>
            <a:ext cx="9144000" cy="46037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DA124A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7" name="Прямоугольник 12"/>
          <p:cNvSpPr/>
          <p:nvPr/>
        </p:nvSpPr>
        <p:spPr>
          <a:xfrm>
            <a:off x="-1" y="6502401"/>
            <a:ext cx="9222581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20" name="Picture 2" descr="X:\Коробко\Доклады\Коллегия 23.03.2022 14-00\Логотип утвержден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1412" y="253498"/>
            <a:ext cx="1242588" cy="932507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395536" y="1268760"/>
            <a:ext cx="259228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Picture 2" descr="C:\Users\pelipenkoig\Desktop\SJpBZmE1dZCgCe31Au5p7lngXrFAwSYWrMUOvPqNsqkUAacJ_iHBkkHUcmmM22INxsh0cOeV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404664"/>
            <a:ext cx="864096" cy="849682"/>
          </a:xfrm>
          <a:prstGeom prst="rect">
            <a:avLst/>
          </a:prstGeom>
          <a:noFill/>
        </p:spPr>
      </p:pic>
      <p:sp>
        <p:nvSpPr>
          <p:cNvPr id="18" name="Прямоугольник 17"/>
          <p:cNvSpPr/>
          <p:nvPr/>
        </p:nvSpPr>
        <p:spPr>
          <a:xfrm>
            <a:off x="467544" y="3140968"/>
            <a:ext cx="8424936" cy="936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522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8"/>
          <p:cNvSpPr/>
          <p:nvPr/>
        </p:nvSpPr>
        <p:spPr>
          <a:xfrm>
            <a:off x="0" y="1588"/>
            <a:ext cx="9144000" cy="241300"/>
          </a:xfrm>
          <a:prstGeom prst="rect">
            <a:avLst/>
          </a:prstGeom>
          <a:solidFill>
            <a:srgbClr val="33428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84F9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6" name="Прямоугольник 11"/>
          <p:cNvSpPr/>
          <p:nvPr/>
        </p:nvSpPr>
        <p:spPr>
          <a:xfrm>
            <a:off x="0" y="293691"/>
            <a:ext cx="9144000" cy="46037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DA124A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7" name="Прямоугольник 12"/>
          <p:cNvSpPr/>
          <p:nvPr/>
        </p:nvSpPr>
        <p:spPr>
          <a:xfrm>
            <a:off x="-1" y="6502401"/>
            <a:ext cx="9222581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20" name="Picture 2" descr="X:\Коробко\Доклады\Коллегия 23.03.2022 14-00\Логотип утвержден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1412" y="253498"/>
            <a:ext cx="1242588" cy="932507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395536" y="1268760"/>
            <a:ext cx="259228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8" name="Picture 4" descr="C:\Users\pelipenkoig\Downloads\2022-09-20_15-31-1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692696"/>
            <a:ext cx="6192688" cy="5586057"/>
          </a:xfrm>
          <a:prstGeom prst="rect">
            <a:avLst/>
          </a:prstGeom>
          <a:noFill/>
        </p:spPr>
      </p:pic>
      <p:pic>
        <p:nvPicPr>
          <p:cNvPr id="11" name="Picture 2" descr="C:\Users\pelipenkoig\Desktop\SJpBZmE1dZCgCe31Au5p7lngXrFAwSYWrMUOvPqNsqkUAacJ_iHBkkHUcmmM22INxsh0cOeV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404664"/>
            <a:ext cx="964207" cy="948123"/>
          </a:xfrm>
          <a:prstGeom prst="rect">
            <a:avLst/>
          </a:prstGeom>
          <a:noFill/>
        </p:spPr>
      </p:pic>
      <p:pic>
        <p:nvPicPr>
          <p:cNvPr id="10242" name="Picture 2" descr="C:\Users\pelipenkoig\OneDrive\Рабочий стол\АСММС\критерии\budhbajfudhbajfuaaaaaaab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15616" y="2852936"/>
            <a:ext cx="7056784" cy="3293864"/>
          </a:xfrm>
          <a:prstGeom prst="rect">
            <a:avLst/>
          </a:prstGeom>
          <a:noFill/>
        </p:spPr>
      </p:pic>
      <p:sp>
        <p:nvSpPr>
          <p:cNvPr id="14" name="Скругленный прямоугольник 13"/>
          <p:cNvSpPr/>
          <p:nvPr/>
        </p:nvSpPr>
        <p:spPr>
          <a:xfrm>
            <a:off x="2051720" y="404664"/>
            <a:ext cx="4968552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 этап «Подготовка и открытие»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1331640" y="3284984"/>
            <a:ext cx="1296144" cy="27363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522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8"/>
          <p:cNvSpPr/>
          <p:nvPr/>
        </p:nvSpPr>
        <p:spPr>
          <a:xfrm>
            <a:off x="0" y="1588"/>
            <a:ext cx="9144000" cy="241300"/>
          </a:xfrm>
          <a:prstGeom prst="rect">
            <a:avLst/>
          </a:prstGeom>
          <a:solidFill>
            <a:srgbClr val="33428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84F9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6" name="Прямоугольник 11"/>
          <p:cNvSpPr/>
          <p:nvPr/>
        </p:nvSpPr>
        <p:spPr>
          <a:xfrm>
            <a:off x="0" y="293691"/>
            <a:ext cx="9144000" cy="46037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DA124A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7" name="Прямоугольник 12"/>
          <p:cNvSpPr/>
          <p:nvPr/>
        </p:nvSpPr>
        <p:spPr>
          <a:xfrm>
            <a:off x="-1" y="6502401"/>
            <a:ext cx="9222581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20" name="Picture 2" descr="X:\Коробко\Доклады\Коллегия 23.03.2022 14-00\Логотип утвержден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1412" y="253498"/>
            <a:ext cx="1242588" cy="932507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395536" y="1268760"/>
            <a:ext cx="259228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170" name="Picture 2" descr="C:\Users\pelipenkoig\Downloads\2022-09-20_16-06-3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1196752"/>
            <a:ext cx="8049574" cy="5112568"/>
          </a:xfrm>
          <a:prstGeom prst="rect">
            <a:avLst/>
          </a:prstGeom>
          <a:noFill/>
        </p:spPr>
      </p:pic>
      <p:pic>
        <p:nvPicPr>
          <p:cNvPr id="11" name="Picture 2" descr="C:\Users\pelipenkoig\Desktop\SJpBZmE1dZCgCe31Au5p7lngXrFAwSYWrMUOvPqNsqkUAacJ_iHBkkHUcmmM22INxsh0cOeV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404664"/>
            <a:ext cx="964207" cy="948123"/>
          </a:xfrm>
          <a:prstGeom prst="rect">
            <a:avLst/>
          </a:prstGeom>
          <a:noFill/>
        </p:spPr>
      </p:pic>
      <p:sp>
        <p:nvSpPr>
          <p:cNvPr id="10" name="Скругленный прямоугольник 9"/>
          <p:cNvSpPr/>
          <p:nvPr/>
        </p:nvSpPr>
        <p:spPr>
          <a:xfrm>
            <a:off x="2123728" y="548680"/>
            <a:ext cx="496855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 этап «Подготовка и открытие»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1522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8"/>
          <p:cNvSpPr/>
          <p:nvPr/>
        </p:nvSpPr>
        <p:spPr>
          <a:xfrm>
            <a:off x="0" y="1588"/>
            <a:ext cx="9144000" cy="241300"/>
          </a:xfrm>
          <a:prstGeom prst="rect">
            <a:avLst/>
          </a:prstGeom>
          <a:solidFill>
            <a:srgbClr val="33428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84F9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6" name="Прямоугольник 11"/>
          <p:cNvSpPr/>
          <p:nvPr/>
        </p:nvSpPr>
        <p:spPr>
          <a:xfrm>
            <a:off x="0" y="293691"/>
            <a:ext cx="9144000" cy="46037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DA124A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7" name="Прямоугольник 12"/>
          <p:cNvSpPr/>
          <p:nvPr/>
        </p:nvSpPr>
        <p:spPr>
          <a:xfrm>
            <a:off x="-1" y="6502401"/>
            <a:ext cx="9222581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20" name="Picture 2" descr="X:\Коробко\Доклады\Коллегия 23.03.2022 14-00\Логотип утвержден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1412" y="253498"/>
            <a:ext cx="1242588" cy="932507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395536" y="1268760"/>
            <a:ext cx="259228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2" descr="C:\Users\pelipenkoig\Desktop\SJpBZmE1dZCgCe31Au5p7lngXrFAwSYWrMUOvPqNsqkUAacJ_iHBkkHUcmmM22INxsh0cOeV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404664"/>
            <a:ext cx="964207" cy="948123"/>
          </a:xfrm>
          <a:prstGeom prst="rect">
            <a:avLst/>
          </a:prstGeom>
          <a:noFill/>
        </p:spPr>
      </p:pic>
      <p:pic>
        <p:nvPicPr>
          <p:cNvPr id="10" name="Picture 2" descr="C:\Users\pelipenkoig\OneDrive\Рабочий стол\АСММС\критерии\budhbajfudhbajfuaaaaaaab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624" y="1772816"/>
            <a:ext cx="7056784" cy="3293864"/>
          </a:xfrm>
          <a:prstGeom prst="rect">
            <a:avLst/>
          </a:prstGeom>
          <a:noFill/>
        </p:spPr>
      </p:pic>
      <p:sp>
        <p:nvSpPr>
          <p:cNvPr id="19" name="Скругленный прямоугольник 18"/>
          <p:cNvSpPr/>
          <p:nvPr/>
        </p:nvSpPr>
        <p:spPr>
          <a:xfrm>
            <a:off x="2339752" y="764704"/>
            <a:ext cx="496855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 этап «Диагностика и целевое состояние»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627784" y="2420888"/>
            <a:ext cx="1296144" cy="27363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522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8"/>
          <p:cNvSpPr/>
          <p:nvPr/>
        </p:nvSpPr>
        <p:spPr>
          <a:xfrm>
            <a:off x="0" y="1588"/>
            <a:ext cx="9144000" cy="241300"/>
          </a:xfrm>
          <a:prstGeom prst="rect">
            <a:avLst/>
          </a:prstGeom>
          <a:solidFill>
            <a:srgbClr val="33428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84F9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6" name="Прямоугольник 11"/>
          <p:cNvSpPr/>
          <p:nvPr/>
        </p:nvSpPr>
        <p:spPr>
          <a:xfrm>
            <a:off x="0" y="293691"/>
            <a:ext cx="9144000" cy="46037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DA124A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7" name="Прямоугольник 12"/>
          <p:cNvSpPr/>
          <p:nvPr/>
        </p:nvSpPr>
        <p:spPr>
          <a:xfrm>
            <a:off x="-1" y="6502401"/>
            <a:ext cx="9222581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20" name="Picture 2" descr="X:\Коробко\Доклады\Коллегия 23.03.2022 14-00\Логотип утвержден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1412" y="253498"/>
            <a:ext cx="1242588" cy="932507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395536" y="1268760"/>
            <a:ext cx="259228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42" name="Picture 2" descr="C:\Users\pelipenkoig\Downloads\2022-09-20_16-20-5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752" y="548680"/>
            <a:ext cx="4982054" cy="5832648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3059832" y="620688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Picture 2" descr="C:\Users\pelipenkoig\Desktop\SJpBZmE1dZCgCe31Au5p7lngXrFAwSYWrMUOvPqNsqkUAacJ_iHBkkHUcmmM22INxsh0cOeV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404664"/>
            <a:ext cx="964207" cy="948123"/>
          </a:xfrm>
          <a:prstGeom prst="rect">
            <a:avLst/>
          </a:prstGeom>
          <a:noFill/>
        </p:spPr>
      </p:pic>
      <p:sp>
        <p:nvSpPr>
          <p:cNvPr id="14" name="Скругленный прямоугольник 13"/>
          <p:cNvSpPr/>
          <p:nvPr/>
        </p:nvSpPr>
        <p:spPr>
          <a:xfrm>
            <a:off x="2483768" y="908720"/>
            <a:ext cx="4824536" cy="36004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411760" y="404664"/>
            <a:ext cx="496855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 этап «Диагностика и целевое состояние»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15221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8"/>
          <p:cNvSpPr/>
          <p:nvPr/>
        </p:nvSpPr>
        <p:spPr>
          <a:xfrm>
            <a:off x="0" y="1588"/>
            <a:ext cx="9144000" cy="241300"/>
          </a:xfrm>
          <a:prstGeom prst="rect">
            <a:avLst/>
          </a:prstGeom>
          <a:solidFill>
            <a:srgbClr val="33428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84F9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6" name="Прямоугольник 11"/>
          <p:cNvSpPr/>
          <p:nvPr/>
        </p:nvSpPr>
        <p:spPr>
          <a:xfrm>
            <a:off x="0" y="293691"/>
            <a:ext cx="9144000" cy="46037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DA124A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7" name="Прямоугольник 12"/>
          <p:cNvSpPr/>
          <p:nvPr/>
        </p:nvSpPr>
        <p:spPr>
          <a:xfrm>
            <a:off x="-1" y="6502401"/>
            <a:ext cx="9222581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20" name="Picture 2" descr="X:\Коробко\Доклады\Коллегия 23.03.2022 14-00\Логотип утвержден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1412" y="253498"/>
            <a:ext cx="1242588" cy="932507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395536" y="1268760"/>
            <a:ext cx="259228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4355976" y="620688"/>
            <a:ext cx="864096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411760" y="5301208"/>
            <a:ext cx="936104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Picture 2" descr="C:\Users\pelipenkoig\Desktop\SJpBZmE1dZCgCe31Au5p7lngXrFAwSYWrMUOvPqNsqkUAacJ_iHBkkHUcmmM22INxsh0cOeV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404664"/>
            <a:ext cx="964207" cy="948123"/>
          </a:xfrm>
          <a:prstGeom prst="rect">
            <a:avLst/>
          </a:prstGeom>
          <a:noFill/>
        </p:spPr>
      </p:pic>
      <p:pic>
        <p:nvPicPr>
          <p:cNvPr id="2" name="Picture 2" descr="C:\Users\pelipenkoig\OneDrive\Рабочий стол\АСММС\критерии\budhbajfudhbajfuaaaaaaeb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75656" y="476672"/>
            <a:ext cx="6376988" cy="3481387"/>
          </a:xfrm>
          <a:prstGeom prst="rect">
            <a:avLst/>
          </a:prstGeom>
          <a:noFill/>
        </p:spPr>
      </p:pic>
      <p:pic>
        <p:nvPicPr>
          <p:cNvPr id="11268" name="Picture 4" descr="C:\Users\pelipenkoig\OneDrive\Рабочий стол\АСММС\критерии\budhbajfudhbajfuaaaaaaec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75657" y="4221088"/>
            <a:ext cx="6480720" cy="21701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91522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8"/>
          <p:cNvSpPr/>
          <p:nvPr/>
        </p:nvSpPr>
        <p:spPr>
          <a:xfrm>
            <a:off x="0" y="1588"/>
            <a:ext cx="9144000" cy="241300"/>
          </a:xfrm>
          <a:prstGeom prst="rect">
            <a:avLst/>
          </a:prstGeom>
          <a:solidFill>
            <a:srgbClr val="33428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84F9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6" name="Прямоугольник 11"/>
          <p:cNvSpPr/>
          <p:nvPr/>
        </p:nvSpPr>
        <p:spPr>
          <a:xfrm>
            <a:off x="0" y="293691"/>
            <a:ext cx="9144000" cy="46037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DA124A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7" name="Прямоугольник 12"/>
          <p:cNvSpPr/>
          <p:nvPr/>
        </p:nvSpPr>
        <p:spPr>
          <a:xfrm>
            <a:off x="-1" y="6502401"/>
            <a:ext cx="9222581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20" name="Picture 2" descr="X:\Коробко\Доклады\Коллегия 23.03.2022 14-00\Логотип утвержден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1412" y="253498"/>
            <a:ext cx="1242588" cy="932507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395536" y="1268760"/>
            <a:ext cx="259228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2" descr="C:\Users\pelipenkoig\Desktop\SJpBZmE1dZCgCe31Au5p7lngXrFAwSYWrMUOvPqNsqkUAacJ_iHBkkHUcmmM22INxsh0cOeV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404664"/>
            <a:ext cx="964207" cy="948123"/>
          </a:xfrm>
          <a:prstGeom prst="rect">
            <a:avLst/>
          </a:prstGeom>
          <a:noFill/>
        </p:spPr>
      </p:pic>
      <p:pic>
        <p:nvPicPr>
          <p:cNvPr id="10" name="Picture 2" descr="C:\Users\pelipenkoig\OneDrive\Рабочий стол\АСММС\критерии\budhbajfudhbajfuaaaaaaab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624" y="1772816"/>
            <a:ext cx="7056784" cy="3293864"/>
          </a:xfrm>
          <a:prstGeom prst="rect">
            <a:avLst/>
          </a:prstGeom>
          <a:noFill/>
        </p:spPr>
      </p:pic>
      <p:sp>
        <p:nvSpPr>
          <p:cNvPr id="12" name="Скругленный прямоугольник 11"/>
          <p:cNvSpPr/>
          <p:nvPr/>
        </p:nvSpPr>
        <p:spPr>
          <a:xfrm>
            <a:off x="2339752" y="692696"/>
            <a:ext cx="496855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 этап «Внедрение улучшений»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851920" y="2492896"/>
            <a:ext cx="1944216" cy="27363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522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8"/>
          <p:cNvSpPr/>
          <p:nvPr/>
        </p:nvSpPr>
        <p:spPr>
          <a:xfrm>
            <a:off x="0" y="1588"/>
            <a:ext cx="9144000" cy="241300"/>
          </a:xfrm>
          <a:prstGeom prst="rect">
            <a:avLst/>
          </a:prstGeom>
          <a:solidFill>
            <a:srgbClr val="33428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84F9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6" name="Прямоугольник 11"/>
          <p:cNvSpPr/>
          <p:nvPr/>
        </p:nvSpPr>
        <p:spPr>
          <a:xfrm>
            <a:off x="0" y="293691"/>
            <a:ext cx="9144000" cy="46037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DA124A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7" name="Прямоугольник 12"/>
          <p:cNvSpPr/>
          <p:nvPr/>
        </p:nvSpPr>
        <p:spPr>
          <a:xfrm>
            <a:off x="-1" y="6502401"/>
            <a:ext cx="9222581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20" name="Picture 2" descr="X:\Коробко\Доклады\Коллегия 23.03.2022 14-00\Логотип утвержден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1412" y="253498"/>
            <a:ext cx="1242588" cy="932507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395536" y="1340768"/>
            <a:ext cx="259228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2" descr="C:\Users\pelipenkoig\Desktop\SJpBZmE1dZCgCe31Au5p7lngXrFAwSYWrMUOvPqNsqkUAacJ_iHBkkHUcmmM22INxsh0cOeV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404664"/>
            <a:ext cx="964207" cy="948123"/>
          </a:xfrm>
          <a:prstGeom prst="rect">
            <a:avLst/>
          </a:prstGeom>
          <a:noFill/>
        </p:spPr>
      </p:pic>
      <p:pic>
        <p:nvPicPr>
          <p:cNvPr id="12290" name="Picture 2" descr="C:\Users\pelipenkoig\OneDrive\Рабочий стол\АСММС\критерии\slide-1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1268760"/>
            <a:ext cx="9036496" cy="50652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91522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8"/>
          <p:cNvSpPr/>
          <p:nvPr/>
        </p:nvSpPr>
        <p:spPr>
          <a:xfrm>
            <a:off x="0" y="1588"/>
            <a:ext cx="9144000" cy="241300"/>
          </a:xfrm>
          <a:prstGeom prst="rect">
            <a:avLst/>
          </a:prstGeom>
          <a:solidFill>
            <a:srgbClr val="33428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84F9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6" name="Прямоугольник 11"/>
          <p:cNvSpPr/>
          <p:nvPr/>
        </p:nvSpPr>
        <p:spPr>
          <a:xfrm>
            <a:off x="0" y="293691"/>
            <a:ext cx="9144000" cy="46037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DA124A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7" name="Прямоугольник 12"/>
          <p:cNvSpPr/>
          <p:nvPr/>
        </p:nvSpPr>
        <p:spPr>
          <a:xfrm>
            <a:off x="-1" y="6502401"/>
            <a:ext cx="9222581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20" name="Picture 2" descr="X:\Коробко\Доклады\Коллегия 23.03.2022 14-00\Логотип утвержден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1412" y="253498"/>
            <a:ext cx="1242588" cy="932507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395536" y="1268760"/>
            <a:ext cx="259228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2" descr="C:\Users\pelipenkoig\Desktop\SJpBZmE1dZCgCe31Au5p7lngXrFAwSYWrMUOvPqNsqkUAacJ_iHBkkHUcmmM22INxsh0cOeV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404664"/>
            <a:ext cx="964207" cy="948123"/>
          </a:xfrm>
          <a:prstGeom prst="rect">
            <a:avLst/>
          </a:prstGeom>
          <a:noFill/>
        </p:spPr>
      </p:pic>
      <p:pic>
        <p:nvPicPr>
          <p:cNvPr id="10" name="Picture 2" descr="C:\Users\pelipenkoig\OneDrive\Рабочий стол\АСММС\критерии\budhbajfudhbajfuaaaaaaab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1772816"/>
            <a:ext cx="7056784" cy="3293864"/>
          </a:xfrm>
          <a:prstGeom prst="rect">
            <a:avLst/>
          </a:prstGeom>
          <a:noFill/>
        </p:spPr>
      </p:pic>
      <p:sp>
        <p:nvSpPr>
          <p:cNvPr id="12" name="Скругленный прямоугольник 11"/>
          <p:cNvSpPr/>
          <p:nvPr/>
        </p:nvSpPr>
        <p:spPr>
          <a:xfrm>
            <a:off x="1691680" y="692696"/>
            <a:ext cx="561662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 этап «Закрепление результатов и закрытие проекта»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300192" y="2348880"/>
            <a:ext cx="1872208" cy="27363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522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2408</TotalTime>
  <Words>84</Words>
  <Application>Microsoft Office PowerPoint</Application>
  <PresentationFormat>Экран (4:3)</PresentationFormat>
  <Paragraphs>21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 Пилипенко</dc:creator>
  <cp:lastModifiedBy>admin</cp:lastModifiedBy>
  <cp:revision>289</cp:revision>
  <dcterms:created xsi:type="dcterms:W3CDTF">2022-09-14T13:50:45Z</dcterms:created>
  <dcterms:modified xsi:type="dcterms:W3CDTF">2023-12-07T11:53:22Z</dcterms:modified>
</cp:coreProperties>
</file>