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1" r:id="rId2"/>
    <p:sldId id="315" r:id="rId3"/>
    <p:sldId id="326" r:id="rId4"/>
    <p:sldId id="353" r:id="rId5"/>
    <p:sldId id="363" r:id="rId6"/>
    <p:sldId id="334" r:id="rId7"/>
    <p:sldId id="354" r:id="rId8"/>
    <p:sldId id="339" r:id="rId9"/>
    <p:sldId id="355" r:id="rId10"/>
    <p:sldId id="342" r:id="rId11"/>
    <p:sldId id="3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>
        <p:scale>
          <a:sx n="130" d="100"/>
          <a:sy n="130" d="100"/>
        </p:scale>
        <p:origin x="-1074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9565D-242A-4BDC-9014-2D5A52A7F88C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04FED-ECE4-4121-B7C9-F8AAE22316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475" y="950913"/>
            <a:ext cx="6319838" cy="4740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854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376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5681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984" indent="-23035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5522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060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0598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135" indent="-2303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3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0E9581-C474-4F56-9550-9311A09F26D7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30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29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2"/>
          <p:cNvSpPr/>
          <p:nvPr/>
        </p:nvSpPr>
        <p:spPr>
          <a:xfrm>
            <a:off x="6790" y="2411492"/>
            <a:ext cx="9144000" cy="3735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78593" y="6502401"/>
            <a:ext cx="9401174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900" y="253499"/>
            <a:ext cx="873099" cy="655222"/>
          </a:xfrm>
          <a:prstGeom prst="rect">
            <a:avLst/>
          </a:prstGeom>
          <a:noFill/>
        </p:spPr>
      </p:pic>
      <p:pic>
        <p:nvPicPr>
          <p:cNvPr id="18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688841" cy="648072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0" y="2420888"/>
            <a:ext cx="9144000" cy="374441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проектов по улучшению с использованием методов бережливого производства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971600" y="1268760"/>
            <a:ext cx="7128792" cy="114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>
            <a:defPPr>
              <a:defRPr lang="ru-RU"/>
            </a:defPPr>
            <a:lvl1pPr indent="0" algn="ctr" defTabSz="957303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defRPr>
            </a:lvl1pPr>
            <a:lvl2pPr marL="742932" indent="-28574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/>
            </a:lvl2pPr>
            <a:lvl3pPr marL="1142971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/>
            </a:lvl3pPr>
            <a:lvl4pPr marL="1600160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/>
            </a:lvl4pPr>
            <a:lvl5pPr marL="2057349" indent="-228594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/>
            </a:lvl5pPr>
            <a:lvl6pPr marL="2514537" indent="-228594" defTabSz="914377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726" indent="-228594" defTabSz="914377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8914" indent="-228594" defTabSz="914377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103" indent="-228594" defTabSz="914377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marR="0" lvl="0" indent="0" algn="ctr" defTabSz="957303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ГБУЗ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 «Медицинский информационно-аналитический центр </a:t>
            </a:r>
            <a:r>
              <a:rPr lang="ru-RU" alt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МЗ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РА»</a:t>
            </a:r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340768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C:\Users\pelipenkoig\Downloads\2022-09-20_16-40-5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24744"/>
            <a:ext cx="7874475" cy="5328592"/>
          </a:xfrm>
          <a:prstGeom prst="rect">
            <a:avLst/>
          </a:prstGeom>
          <a:noFill/>
        </p:spPr>
      </p:pic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51720" y="476672"/>
            <a:ext cx="496855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Стандартная операционная карта (СОК)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864096" cy="84968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467544" y="3140968"/>
            <a:ext cx="842493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pelipenkoig\Downloads\2022-09-20_15-31-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692696"/>
            <a:ext cx="6192688" cy="5586057"/>
          </a:xfrm>
          <a:prstGeom prst="rect">
            <a:avLst/>
          </a:prstGeom>
          <a:noFill/>
        </p:spPr>
      </p:pic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pic>
        <p:nvPicPr>
          <p:cNvPr id="10242" name="Picture 2" descr="C:\Users\pelipenkoig\OneDrive\Рабочий стол\АСММС\критерии\budhbajfudhbajfuaaaaaaa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2852936"/>
            <a:ext cx="7056784" cy="3293864"/>
          </a:xfrm>
          <a:prstGeom prst="rect">
            <a:avLst/>
          </a:prstGeom>
          <a:noFill/>
        </p:spPr>
      </p:pic>
      <p:sp>
        <p:nvSpPr>
          <p:cNvPr id="14" name="Скругленный прямоугольник 13"/>
          <p:cNvSpPr/>
          <p:nvPr/>
        </p:nvSpPr>
        <p:spPr>
          <a:xfrm>
            <a:off x="2051720" y="404664"/>
            <a:ext cx="49685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этап «Подготовка и открытие»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3284984"/>
            <a:ext cx="1296144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pelipenkoig\Downloads\2022-09-20_16-06-3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196752"/>
            <a:ext cx="8049574" cy="5112568"/>
          </a:xfrm>
          <a:prstGeom prst="rect">
            <a:avLst/>
          </a:prstGeom>
          <a:noFill/>
        </p:spPr>
      </p:pic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2123728" y="548680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этап «Подготовка и открытие»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pic>
        <p:nvPicPr>
          <p:cNvPr id="10" name="Picture 2" descr="C:\Users\pelipenkoig\OneDrive\Рабочий стол\АСММС\критерии\budhbajfudhbajfuaaaaaaa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772816"/>
            <a:ext cx="7056784" cy="3293864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>
            <a:off x="2339752" y="764704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этап «Диагностика и целевое состояние»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420888"/>
            <a:ext cx="1296144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C:\Users\pelipenkoig\Downloads\2022-09-20_16-20-5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548680"/>
            <a:ext cx="4982054" cy="583264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059832" y="620688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sp>
        <p:nvSpPr>
          <p:cNvPr id="14" name="Скругленный прямоугольник 13"/>
          <p:cNvSpPr/>
          <p:nvPr/>
        </p:nvSpPr>
        <p:spPr>
          <a:xfrm>
            <a:off x="2483768" y="908720"/>
            <a:ext cx="4824536" cy="3600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404664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этап «Диагностика и целевое состояние»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55976" y="620688"/>
            <a:ext cx="86409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5301208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pic>
        <p:nvPicPr>
          <p:cNvPr id="2" name="Picture 2" descr="C:\Users\pelipenkoig\OneDrive\Рабочий стол\АСММС\критерии\budhbajfudhbajfuaaaaaae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476672"/>
            <a:ext cx="6376988" cy="3481387"/>
          </a:xfrm>
          <a:prstGeom prst="rect">
            <a:avLst/>
          </a:prstGeom>
          <a:noFill/>
        </p:spPr>
      </p:pic>
      <p:pic>
        <p:nvPicPr>
          <p:cNvPr id="11268" name="Picture 4" descr="C:\Users\pelipenkoig\OneDrive\Рабочий стол\АСММС\критерии\budhbajfudhbajfuaaaaaae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7" y="4221088"/>
            <a:ext cx="6480720" cy="2170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pic>
        <p:nvPicPr>
          <p:cNvPr id="10" name="Picture 2" descr="C:\Users\pelipenkoig\OneDrive\Рабочий стол\АСММС\критерии\budhbajfudhbajfuaaaaaaa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772816"/>
            <a:ext cx="7056784" cy="3293864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2339752" y="692696"/>
            <a:ext cx="49685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этап «Внедрение улучшений»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2492896"/>
            <a:ext cx="1944216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340768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pic>
        <p:nvPicPr>
          <p:cNvPr id="12290" name="Picture 2" descr="C:\Users\pelipenkoig\OneDrive\Рабочий стол\АСММС\критерии\slide-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268760"/>
            <a:ext cx="9036496" cy="50652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8"/>
          <p:cNvSpPr/>
          <p:nvPr/>
        </p:nvSpPr>
        <p:spPr>
          <a:xfrm>
            <a:off x="0" y="1588"/>
            <a:ext cx="9144000" cy="241300"/>
          </a:xfrm>
          <a:prstGeom prst="rect">
            <a:avLst/>
          </a:prstGeom>
          <a:solidFill>
            <a:srgbClr val="3342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84F9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1"/>
          <p:cNvSpPr/>
          <p:nvPr/>
        </p:nvSpPr>
        <p:spPr>
          <a:xfrm>
            <a:off x="0" y="293691"/>
            <a:ext cx="9144000" cy="4603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DA124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Прямоугольник 12"/>
          <p:cNvSpPr/>
          <p:nvPr/>
        </p:nvSpPr>
        <p:spPr>
          <a:xfrm>
            <a:off x="-1" y="6502401"/>
            <a:ext cx="9222581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0" name="Picture 2" descr="X:\Коробко\Доклады\Коллегия 23.03.2022 14-00\Логотип утвержде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1412" y="253498"/>
            <a:ext cx="1242588" cy="932507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1268760"/>
            <a:ext cx="25922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pelipenkoig\Desktop\SJpBZmE1dZCgCe31Au5p7lngXrFAwSYWrMUOvPqNsqkUAacJ_iHBkkHUcmmM22INxsh0cO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964207" cy="948123"/>
          </a:xfrm>
          <a:prstGeom prst="rect">
            <a:avLst/>
          </a:prstGeom>
          <a:noFill/>
        </p:spPr>
      </p:pic>
      <p:pic>
        <p:nvPicPr>
          <p:cNvPr id="10" name="Picture 2" descr="C:\Users\pelipenkoig\OneDrive\Рабочий стол\АСММС\критерии\budhbajfudhbajfuaaaaaaa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772816"/>
            <a:ext cx="7056784" cy="3293864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1691680" y="692696"/>
            <a:ext cx="56166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этап «Закрепление результатов и закрытие проекта»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2348880"/>
            <a:ext cx="1872208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2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84</Words>
  <Application>Microsoft Office PowerPoint</Application>
  <PresentationFormat>Экран (4:3)</PresentationFormat>
  <Paragraphs>21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Пилипенко</dc:creator>
  <cp:lastModifiedBy>admin</cp:lastModifiedBy>
  <cp:revision>289</cp:revision>
  <dcterms:created xsi:type="dcterms:W3CDTF">2022-09-14T13:50:45Z</dcterms:created>
  <dcterms:modified xsi:type="dcterms:W3CDTF">2023-12-07T11:53:22Z</dcterms:modified>
</cp:coreProperties>
</file>